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256" r:id="rId6"/>
    <p:sldId id="257" r:id="rId7"/>
    <p:sldId id="258" r:id="rId8"/>
    <p:sldId id="266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956559" y="1074420"/>
            <a:ext cx="13082915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mbria"/>
                <a:ea typeface="Cambria"/>
                <a:cs typeface="Cambria"/>
                <a:sym typeface="Cambria"/>
              </a:rPr>
              <a:t>GRADE </a:t>
            </a:r>
            <a:r>
              <a:rPr lang="en-US" sz="4400" b="1" dirty="0" smtClean="0">
                <a:latin typeface="Cambria"/>
                <a:ea typeface="Cambria"/>
                <a:cs typeface="Cambria"/>
                <a:sym typeface="Cambria"/>
              </a:rPr>
              <a:t>1-EVS</a:t>
            </a:r>
            <a:endParaRPr lang="en-US" sz="44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TYPES OF FAMILIES</a:t>
            </a:r>
            <a:endParaRPr lang="en-GB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</a:t>
            </a:r>
            <a:r>
              <a:rPr lang="en-GB" sz="3600" b="1" i="0" u="none" strike="noStrike" cap="none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Presented 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.                                                                                   </a:t>
            </a:r>
            <a:r>
              <a:rPr lang="en-GB" sz="2800" b="1" dirty="0" smtClean="0">
                <a:latin typeface="Cambria"/>
                <a:ea typeface="Cambria"/>
                <a:cs typeface="Cambria"/>
                <a:sym typeface="Cambria"/>
              </a:rPr>
              <a:t>                       </a:t>
            </a:r>
            <a:r>
              <a:rPr lang="en-GB" sz="3600" b="1" dirty="0" smtClean="0"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-GB" sz="3600" b="1" dirty="0">
                <a:latin typeface="Cambria"/>
                <a:ea typeface="Cambria"/>
                <a:cs typeface="Cambria"/>
                <a:sym typeface="Cambria"/>
              </a:rPr>
              <a:t>. Jehanya</a:t>
            </a: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</a:t>
            </a:r>
            <a:r>
              <a:rPr lang="en-GB" sz="28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CLT Primary coordinator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</a:t>
            </a:r>
            <a:r>
              <a:rPr lang="en-GB" sz="2800" b="1" dirty="0" smtClean="0">
                <a:latin typeface="Cambria"/>
                <a:ea typeface="Cambria"/>
                <a:cs typeface="Cambria"/>
                <a:sym typeface="Cambria"/>
              </a:rPr>
              <a:t>                        </a:t>
            </a: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177;p2"/>
          <p:cNvSpPr/>
          <p:nvPr/>
        </p:nvSpPr>
        <p:spPr>
          <a:xfrm>
            <a:off x="7445829" y="9168306"/>
            <a:ext cx="10842171" cy="1035566"/>
          </a:xfrm>
          <a:prstGeom prst="rect">
            <a:avLst/>
          </a:prstGeom>
          <a:solidFill>
            <a:srgbClr val="FFDE59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GRADE 1 / EVS / TYPES OF FAMILIES- NUCLEAR FAMILY / JEHANYA.B           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37029" y="9639300"/>
            <a:ext cx="108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05.08.2020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11" y="2088013"/>
            <a:ext cx="45719" cy="7163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805128" y="9457912"/>
            <a:ext cx="10851581" cy="103556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dirty="0" smtClean="0"/>
              <a:t>GRADE 1 / EVS / TYPES OF FAMILIES- NUCLEAR FAMILY / JEHANYA.B                                                                             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531420" y="2128367"/>
            <a:ext cx="12446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26" y="1759658"/>
            <a:ext cx="67062" cy="7163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7472" y="1858298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          NUCLEAR FAMILY</a:t>
            </a:r>
            <a:endParaRPr lang="en-IN" sz="4800" dirty="0"/>
          </a:p>
        </p:txBody>
      </p:sp>
      <p:sp>
        <p:nvSpPr>
          <p:cNvPr id="10" name="Rectangle 9"/>
          <p:cNvSpPr/>
          <p:nvPr/>
        </p:nvSpPr>
        <p:spPr>
          <a:xfrm>
            <a:off x="2831690" y="3274142"/>
            <a:ext cx="108843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 smtClean="0"/>
              <a:t>When parents and their children live in a family, it’s called a nuclear family.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/>
              <a:t>Only a few members live in a nuclear family.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/>
              <a:t>It’s a small family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05/8/2020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IN" sz="1400" b="1" dirty="0" smtClean="0"/>
              <a:t>GRADE 1/EVS/TYPES OF FAMILIES- NUCLEAR FAMILY / JEHANYA.B                                                                                                                                       </a:t>
            </a: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351475" y="-281624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060950"/>
            <a:ext cx="67062" cy="71634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2748" y="2005782"/>
            <a:ext cx="4557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Nuclear families</a:t>
            </a:r>
            <a:endParaRPr lang="en-IN" sz="4800" dirty="0"/>
          </a:p>
        </p:txBody>
      </p:sp>
      <p:pic>
        <p:nvPicPr>
          <p:cNvPr id="13" name="Picture 4" descr="C:\Users\admin\Desktop\Jehanya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6215" y="4014018"/>
            <a:ext cx="5436000" cy="4756496"/>
          </a:xfrm>
          <a:prstGeom prst="rect">
            <a:avLst/>
          </a:prstGeom>
          <a:noFill/>
        </p:spPr>
      </p:pic>
      <p:pic>
        <p:nvPicPr>
          <p:cNvPr id="14" name="Picture 3" descr="C:\Users\admin\Desktop\Jehanya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0779" y="3025864"/>
            <a:ext cx="5292000" cy="484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5672263" y="9489672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4/5</a:t>
            </a:r>
          </a:p>
        </p:txBody>
      </p:sp>
      <p:pic>
        <p:nvPicPr>
          <p:cNvPr id="4" name="Picture 2" descr="C:\Users\admin\Desktop\Jehanya\24608938-nuclear-family-of-five-people-including-a-mother-father-and-three-children-stand-together-outdoors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2257" y="2222423"/>
            <a:ext cx="7438103" cy="67856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6633" y="4159045"/>
            <a:ext cx="8111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So, in a nuclear family :</a:t>
            </a:r>
          </a:p>
          <a:p>
            <a:r>
              <a:rPr lang="en-US" sz="4000" dirty="0" smtClean="0"/>
              <a:t>Father and mother live with their  children.</a:t>
            </a:r>
            <a:endParaRPr lang="en-IN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D691B0-21B3-4C47-A7FF-31D625263DD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f824c1f-f79b-4cd7-b1a0-8d390f9247b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6BEBE4-FBB1-4CE4-A091-6AFEC060CDA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73D590-0B79-48CD-96A6-0D8596B461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89</Words>
  <Application>Microsoft Office PowerPoint</Application>
  <PresentationFormat>Custom</PresentationFormat>
  <Paragraphs>30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49</cp:revision>
  <dcterms:created xsi:type="dcterms:W3CDTF">2006-08-16T00:00:00Z</dcterms:created>
  <dcterms:modified xsi:type="dcterms:W3CDTF">2020-08-07T11:42:30Z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